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83" r:id="rId30"/>
    <p:sldId id="272" r:id="rId31"/>
    <p:sldId id="269" r:id="rId32"/>
    <p:sldId id="270"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p:scale>
          <a:sx n="125" d="100"/>
          <a:sy n="125" d="100"/>
        </p:scale>
        <p:origin x="2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2/9/2021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2/9/2021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2/9/2021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2/9/2021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2/9/2021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hyperlink" Target="https://docs.microsoft.com/en-us/azure/architecture/solution-ideas/articles/energy-supply-optimizat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dirty="0"/>
              <a:t>(ITERATIONS) </a:t>
            </a:r>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06229" y="3425536"/>
            <a:ext cx="810028" cy="810028"/>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Progress To Date</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lnSpcReduction="10000"/>
          </a:bodyPr>
          <a:lstStyle/>
          <a:p>
            <a:r>
              <a:rPr lang="en-GB" dirty="0"/>
              <a:t>SME Results Review and Refinement</a:t>
            </a:r>
          </a:p>
          <a:p>
            <a:r>
              <a:rPr lang="en-GB" dirty="0"/>
              <a:t>Task 0 Submission</a:t>
            </a:r>
          </a:p>
          <a:p>
            <a:r>
              <a:rPr lang="en-GB" dirty="0"/>
              <a:t>Forecast Model Tunning:</a:t>
            </a:r>
          </a:p>
          <a:p>
            <a:pPr lvl="1"/>
            <a:r>
              <a:rPr lang="en-GB" dirty="0"/>
              <a:t>Active Data Cleaning </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a:t>
            </a:r>
          </a:p>
          <a:p>
            <a:pPr lvl="1"/>
            <a:r>
              <a:rPr lang="en-GB" dirty="0"/>
              <a:t>Forecast creation automation</a:t>
            </a:r>
          </a:p>
          <a:p>
            <a:r>
              <a:rPr lang="en-GB" dirty="0"/>
              <a:t>Optimisation Model Improvements:</a:t>
            </a:r>
          </a:p>
          <a:p>
            <a:pPr lvl="1"/>
            <a:r>
              <a:rPr lang="en-GB" dirty="0"/>
              <a:t>Move into Optimisation Solver??</a:t>
            </a:r>
          </a:p>
          <a:p>
            <a:pPr lvl="1"/>
            <a:r>
              <a:rPr lang="en-GB" dirty="0"/>
              <a:t>Strategy for solar ramping periods</a:t>
            </a:r>
          </a:p>
          <a:p>
            <a:pPr lvl="1"/>
            <a:r>
              <a:rPr lang="en-GB" dirty="0"/>
              <a:t>Next challenge is winter months so less solar available and more demand, may need new strategy </a:t>
            </a:r>
          </a:p>
        </p:txBody>
      </p:sp>
    </p:spTree>
    <p:extLst>
      <p:ext uri="{BB962C8B-B14F-4D97-AF65-F5344CB8AC3E}">
        <p14:creationId xmlns:p14="http://schemas.microsoft.com/office/powerpoint/2010/main" val="6872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63</TotalTime>
  <Words>1420</Words>
  <Application>Microsoft Office PowerPoint</Application>
  <PresentationFormat>Widescreen</PresentationFormat>
  <Paragraphs>217</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64</cp:revision>
  <dcterms:created xsi:type="dcterms:W3CDTF">2021-01-30T12:11:34Z</dcterms:created>
  <dcterms:modified xsi:type="dcterms:W3CDTF">2021-02-09T18:01:51Z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